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92" r:id="rId2"/>
    <p:sldId id="275" r:id="rId3"/>
    <p:sldId id="285" r:id="rId4"/>
    <p:sldId id="284" r:id="rId5"/>
    <p:sldId id="279" r:id="rId6"/>
    <p:sldId id="280" r:id="rId7"/>
    <p:sldId id="269" r:id="rId8"/>
    <p:sldId id="281" r:id="rId9"/>
    <p:sldId id="288" r:id="rId10"/>
    <p:sldId id="286" r:id="rId11"/>
    <p:sldId id="287" r:id="rId12"/>
  </p:sldIdLst>
  <p:sldSz cx="20104100" cy="11309350"/>
  <p:notesSz cx="20104100" cy="1130935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Druk Cyr" charset="-52"/>
      <p:regular r:id="rId18"/>
    </p:embeddedFont>
    <p:embeddedFont>
      <p:font typeface="Montserrat ExtraBold" panose="020B0604020202020204" charset="-52"/>
      <p:bold r:id="rId19"/>
      <p:italic r:id="rId20"/>
      <p:boldItalic r:id="rId21"/>
    </p:embeddedFont>
    <p:embeddedFont>
      <p:font typeface="Montserrat" panose="020B0604020202020204" charset="-52"/>
      <p:regular r:id="rId22"/>
      <p:bold r:id="rId23"/>
      <p:italic r:id="rId24"/>
      <p:boldItalic r:id="rId25"/>
    </p:embeddedFont>
    <p:embeddedFont>
      <p:font typeface="Montserrat Medium" panose="020B0604020202020204" charset="-52"/>
      <p:regular r:id="rId26"/>
      <p: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54" userDrawn="1">
          <p15:clr>
            <a:srgbClr val="A4A3A4"/>
          </p15:clr>
        </p15:guide>
        <p15:guide id="2" pos="65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CD83"/>
    <a:srgbClr val="C2A560"/>
    <a:srgbClr val="750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05"/>
    <p:restoredTop sz="94709"/>
  </p:normalViewPr>
  <p:slideViewPr>
    <p:cSldViewPr>
      <p:cViewPr varScale="1">
        <p:scale>
          <a:sx n="67" d="100"/>
          <a:sy n="67" d="100"/>
        </p:scale>
        <p:origin x="318" y="48"/>
      </p:cViewPr>
      <p:guideLst>
        <p:guide orient="horz" pos="3754"/>
        <p:guide pos="65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598BD-5D4E-4348-BA90-BB9737D1D929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713E9-4810-A942-8542-151910C486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653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713E9-4810-A942-8542-151910C4864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3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713E9-4810-A942-8542-151910C4864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21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713E9-4810-A942-8542-151910C4864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80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713E9-4810-A942-8542-151910C4864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484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713E9-4810-A942-8542-151910C4864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019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713E9-4810-A942-8542-151910C4864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737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713E9-4810-A942-8542-151910C4864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72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713E9-4810-A942-8542-151910C4864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296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713E9-4810-A942-8542-151910C4864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311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713E9-4810-A942-8542-151910C4864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967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0118" y="3332182"/>
            <a:ext cx="803981" cy="234015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6091"/>
            <a:ext cx="20014123" cy="108620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012607" cy="11277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9177458"/>
            <a:ext cx="20104099" cy="21310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2476" y="831965"/>
            <a:ext cx="4690946" cy="2492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450" y="955972"/>
            <a:ext cx="8013199" cy="1624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1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3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6" y="6241"/>
            <a:ext cx="20106351" cy="112968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280" y="6241"/>
            <a:ext cx="11256521" cy="11296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03479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1F39DD5-2A4A-CB4A-A635-72A5BDE730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5CBF12A-5853-4E49-83B6-CA3D20CF5402}"/>
              </a:ext>
            </a:extLst>
          </p:cNvPr>
          <p:cNvSpPr txBox="1"/>
          <p:nvPr/>
        </p:nvSpPr>
        <p:spPr>
          <a:xfrm>
            <a:off x="-2029522" y="6913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35561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DE970D-39EA-7341-9828-C026BE396B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4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1F39DD5-2A4A-CB4A-A635-72A5BDE730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5CBF12A-5853-4E49-83B6-CA3D20CF5402}"/>
              </a:ext>
            </a:extLst>
          </p:cNvPr>
          <p:cNvSpPr txBox="1"/>
          <p:nvPr/>
        </p:nvSpPr>
        <p:spPr>
          <a:xfrm>
            <a:off x="-2029522" y="6913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30896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DE970D-39EA-7341-9828-C026BE396B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7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B346837-71EC-A142-B937-59EE664C9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43"/>
            <a:ext cx="20104100" cy="11295864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8A46B3A7-0CD3-8C52-00B4-F97CCF0D3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777875"/>
            <a:ext cx="6477000" cy="93734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bject 2">
            <a:extLst>
              <a:ext uri="{FF2B5EF4-FFF2-40B4-BE49-F238E27FC236}">
                <a16:creationId xmlns:a16="http://schemas.microsoft.com/office/drawing/2014/main" id="{0025DBB0-4687-F64B-7E45-A2C088FED54A}"/>
              </a:ext>
            </a:extLst>
          </p:cNvPr>
          <p:cNvSpPr txBox="1">
            <a:spLocks/>
          </p:cNvSpPr>
          <p:nvPr/>
        </p:nvSpPr>
        <p:spPr>
          <a:xfrm>
            <a:off x="8756650" y="704072"/>
            <a:ext cx="9637653" cy="2342949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990"/>
              </a:spcBef>
            </a:pPr>
            <a:r>
              <a:rPr lang="ru-RU" sz="3600" b="1" i="1" kern="0" spc="-5" dirty="0">
                <a:latin typeface="Montserrat" pitchFamily="2" charset="77"/>
              </a:rPr>
              <a:t>Закиев</a:t>
            </a:r>
            <a:br>
              <a:rPr lang="ru-RU" sz="3600" b="1" i="1" kern="0" spc="-5" dirty="0">
                <a:latin typeface="Montserrat" pitchFamily="2" charset="77"/>
              </a:rPr>
            </a:br>
            <a:r>
              <a:rPr lang="ru-RU" sz="3600" b="1" i="1" kern="0" spc="-5" dirty="0" err="1">
                <a:latin typeface="Montserrat" pitchFamily="2" charset="77"/>
              </a:rPr>
              <a:t>Мирфатых</a:t>
            </a:r>
            <a:r>
              <a:rPr lang="ru-RU" sz="3600" b="1" i="1" kern="0" spc="-5" dirty="0">
                <a:latin typeface="Montserrat" pitchFamily="2" charset="77"/>
              </a:rPr>
              <a:t> </a:t>
            </a:r>
            <a:r>
              <a:rPr lang="ru-RU" sz="3600" b="1" i="1" kern="0" spc="-5" dirty="0" err="1">
                <a:latin typeface="Montserrat" pitchFamily="2" charset="77"/>
              </a:rPr>
              <a:t>Закиевич</a:t>
            </a:r>
            <a:r>
              <a:rPr lang="ru-RU" sz="3600" b="1" i="1" kern="0" spc="-5" dirty="0">
                <a:latin typeface="Montserrat" pitchFamily="2" charset="77"/>
              </a:rPr>
              <a:t/>
            </a:r>
            <a:br>
              <a:rPr lang="ru-RU" sz="3600" b="1" i="1" kern="0" spc="-5" dirty="0">
                <a:latin typeface="Montserrat" pitchFamily="2" charset="77"/>
              </a:rPr>
            </a:br>
            <a:r>
              <a:rPr lang="tt-RU" sz="3600" b="1" i="1" kern="0" spc="-5" dirty="0">
                <a:latin typeface="Montserrat" pitchFamily="2" charset="77"/>
              </a:rPr>
              <a:t>Зәкиев</a:t>
            </a:r>
            <a:br>
              <a:rPr lang="tt-RU" sz="3600" b="1" i="1" kern="0" spc="-5" dirty="0">
                <a:latin typeface="Montserrat" pitchFamily="2" charset="77"/>
              </a:rPr>
            </a:br>
            <a:r>
              <a:rPr lang="tt-RU" sz="3600" b="1" i="1" kern="0" spc="-5" dirty="0">
                <a:latin typeface="Montserrat" pitchFamily="2" charset="77"/>
              </a:rPr>
              <a:t>Мирфатыйх Зә</a:t>
            </a:r>
            <a:r>
              <a:rPr lang="ru-RU" sz="3600" b="1" i="1" kern="0" spc="-5" dirty="0" err="1">
                <a:latin typeface="Montserrat" pitchFamily="2" charset="77"/>
              </a:rPr>
              <a:t>киев</a:t>
            </a:r>
            <a:r>
              <a:rPr lang="ru-RU" sz="3600" b="1" i="1" kern="0" spc="-5" dirty="0">
                <a:latin typeface="Montserrat" pitchFamily="2" charset="77"/>
              </a:rPr>
              <a:t> </a:t>
            </a:r>
            <a:r>
              <a:rPr lang="ru-RU" sz="3600" b="1" i="1" kern="0" spc="-5" dirty="0" err="1">
                <a:latin typeface="Montserrat" pitchFamily="2" charset="77"/>
              </a:rPr>
              <a:t>улы</a:t>
            </a:r>
            <a:endParaRPr lang="ru-RU" sz="3600" b="1" i="1" kern="0" dirty="0">
              <a:latin typeface="Montserrat" pitchFamily="2" charset="77"/>
              <a:cs typeface="NeueMachina-Medium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91D34DD-85EC-C959-0C2C-4BBEA9E69D98}"/>
              </a:ext>
            </a:extLst>
          </p:cNvPr>
          <p:cNvCxnSpPr>
            <a:cxnSpLocks/>
          </p:cNvCxnSpPr>
          <p:nvPr/>
        </p:nvCxnSpPr>
        <p:spPr>
          <a:xfrm>
            <a:off x="10433050" y="3909908"/>
            <a:ext cx="6477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3D7FFB5-E11D-E82D-1DAB-28C8F6F60196}"/>
              </a:ext>
            </a:extLst>
          </p:cNvPr>
          <p:cNvSpPr txBox="1"/>
          <p:nvPr/>
        </p:nvSpPr>
        <p:spPr>
          <a:xfrm>
            <a:off x="7464425" y="4328085"/>
            <a:ext cx="12401550" cy="4540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Действительный член Академии наук Республики Татарстан, профессор, главный научный сотрудник отдела лексикологии и диалектологии Института языка, литературы и искусства им. </a:t>
            </a:r>
            <a:r>
              <a:rPr lang="ru-RU" sz="3200" b="1" spc="-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Галимджана</a:t>
            </a:r>
            <a:r>
              <a:rPr lang="ru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Ибрагимова Академии наук РТ</a:t>
            </a:r>
            <a:br>
              <a:rPr lang="ru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3200" b="1" spc="-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Фәннәр </a:t>
            </a:r>
            <a:r>
              <a:rPr lang="ru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</a:t>
            </a:r>
            <a:r>
              <a:rPr lang="tt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сенең хакыйкый әг</a:t>
            </a:r>
            <a:r>
              <a:rPr lang="ru-RU" sz="3200" b="1" spc="-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ъзасы</a:t>
            </a:r>
            <a:r>
              <a:rPr lang="ru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профессор, Татарстан </a:t>
            </a:r>
            <a:r>
              <a:rPr lang="ru-RU" sz="3200" b="1" spc="-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Фәннәр академиясе Тел, әдәбият һәм сән</a:t>
            </a:r>
            <a:r>
              <a:rPr lang="ru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гать институты лексикология </a:t>
            </a:r>
            <a:r>
              <a:rPr lang="tt-RU" sz="32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һәм диалектология бүлегенең баш фәнни хөзмәткәре</a:t>
            </a:r>
            <a:endParaRPr lang="e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380A85-F185-0C09-E46D-93DF0B23F20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9" y="10456175"/>
            <a:ext cx="20104100" cy="109068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B1A0DEC-186E-6943-8D5D-D922156E2333}"/>
              </a:ext>
            </a:extLst>
          </p:cNvPr>
          <p:cNvSpPr txBox="1"/>
          <p:nvPr/>
        </p:nvSpPr>
        <p:spPr>
          <a:xfrm>
            <a:off x="10173558" y="3199344"/>
            <a:ext cx="7130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>
                <a:latin typeface="Montserrat Medium" pitchFamily="2" charset="77"/>
              </a:rPr>
              <a:t>14 августа 1928 – 18 августа 2023</a:t>
            </a:r>
            <a:endParaRPr lang="en-RU" sz="3200" i="1" dirty="0"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1881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D23AC0F-5BF2-1840-A4DA-E0FACDB14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43"/>
            <a:ext cx="20104100" cy="112958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6F5F18E-7B3A-0987-43DE-FD87E1650D0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597440" y="200225"/>
            <a:ext cx="20104100" cy="1090688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1885A46F-3E8C-BA60-7D14-BB52F56AB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1844675"/>
            <a:ext cx="14478000" cy="91228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3E1B70-FE44-9345-53AD-2B02CF5F33D0}"/>
              </a:ext>
            </a:extLst>
          </p:cNvPr>
          <p:cNvSpPr txBox="1"/>
          <p:nvPr/>
        </p:nvSpPr>
        <p:spPr>
          <a:xfrm>
            <a:off x="3331941" y="858493"/>
            <a:ext cx="14582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Деревня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Зайпы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Ютазинского района // Ютазы районы </a:t>
            </a:r>
            <a:r>
              <a:rPr lang="tt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Зәйпе авылы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91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E3C2A9E-BE41-CA49-B94E-E140041DC9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43"/>
            <a:ext cx="20104100" cy="112958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0280D6F-AA69-4AD0-37ED-4BF0F2DC531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8875"/>
            <a:ext cx="20104100" cy="109068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6E0030-6999-9B3B-5D41-42E73A8A2E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" r="6857"/>
          <a:stretch/>
        </p:blipFill>
        <p:spPr>
          <a:xfrm>
            <a:off x="8832850" y="2241331"/>
            <a:ext cx="8543353" cy="72420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D49D0A-C830-E0A4-E967-16B6CBE59E41}"/>
              </a:ext>
            </a:extLst>
          </p:cNvPr>
          <p:cNvSpPr txBox="1"/>
          <p:nvPr/>
        </p:nvSpPr>
        <p:spPr>
          <a:xfrm>
            <a:off x="1974850" y="1006475"/>
            <a:ext cx="1684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Montserrat ExtraBold" pitchFamily="2" charset="-52"/>
              </a:rPr>
              <a:t>Книги </a:t>
            </a:r>
            <a:r>
              <a:rPr lang="ru-RU" sz="3600" dirty="0" err="1">
                <a:latin typeface="Montserrat ExtraBold" pitchFamily="2" charset="-52"/>
              </a:rPr>
              <a:t>Мирфатыха</a:t>
            </a:r>
            <a:r>
              <a:rPr lang="ru-RU" sz="3600" dirty="0">
                <a:latin typeface="Montserrat ExtraBold" pitchFamily="2" charset="-52"/>
              </a:rPr>
              <a:t> Закиева // </a:t>
            </a:r>
            <a:r>
              <a:rPr lang="ru-RU" sz="3600" dirty="0" err="1">
                <a:latin typeface="Montserrat ExtraBold" pitchFamily="2" charset="-52"/>
              </a:rPr>
              <a:t>Мирфатыйх</a:t>
            </a:r>
            <a:r>
              <a:rPr lang="ru-RU" sz="3600" dirty="0">
                <a:latin typeface="Montserrat ExtraBold" pitchFamily="2" charset="-52"/>
              </a:rPr>
              <a:t> </a:t>
            </a:r>
            <a:r>
              <a:rPr lang="tt-RU" sz="3600" dirty="0">
                <a:latin typeface="Montserrat ExtraBold" pitchFamily="2" charset="-52"/>
              </a:rPr>
              <a:t>Зәкиевның китаплары</a:t>
            </a:r>
            <a:endParaRPr lang="ru-RU" sz="3600" dirty="0">
              <a:latin typeface="Montserrat ExtraBold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B200E7-EBCA-3F30-CD39-DEB7ACAE7B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664" r="1499"/>
          <a:stretch/>
        </p:blipFill>
        <p:spPr>
          <a:xfrm>
            <a:off x="2965450" y="2301593"/>
            <a:ext cx="5410200" cy="7121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644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3938F37-3D84-E547-BE2A-3008BF431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43"/>
            <a:ext cx="20104100" cy="112958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538B98-A459-59FF-1866-D9E47F03D00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8810171"/>
            <a:ext cx="20104100" cy="108755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3EA5B7-6736-DE14-DA58-2B1B49AB94B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8"/>
          <a:stretch/>
        </p:blipFill>
        <p:spPr>
          <a:xfrm>
            <a:off x="456367" y="2225675"/>
            <a:ext cx="8193166" cy="6051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340C02-4435-FBD5-8F8B-2BDE887E9A81}"/>
              </a:ext>
            </a:extLst>
          </p:cNvPr>
          <p:cNvSpPr txBox="1"/>
          <p:nvPr/>
        </p:nvSpPr>
        <p:spPr>
          <a:xfrm>
            <a:off x="8451850" y="887456"/>
            <a:ext cx="11528425" cy="8696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Почётное звание "Заслуженный деятель науки РСФСР" — за заслуги в области филологических наук и многолетнюю плодотворную педагогическую деятельность;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Почётное звание "Заслуженный деятель науки Татарской АССР";</a:t>
            </a:r>
            <a:endParaRPr lang="ru-RU" sz="2400" b="1" kern="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Почетное звание "Заслуженный профессор Казанского университета";</a:t>
            </a:r>
            <a:endParaRPr lang="ru-RU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Медаль "За доблестный труд в Великой Отечественной войне 1941—1945 гг.";</a:t>
            </a:r>
            <a:endParaRPr lang="ru-RU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Орден Трудового Красного Знамени;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Орден Дружбы народов;</a:t>
            </a:r>
            <a:endParaRPr lang="ru-RU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Орден "Дуслык" — "за значительный вклад в развитие и сохранение языка, культуры и традиций татарского народа, плодотворную научно-исследовательскую деятельность";</a:t>
            </a:r>
            <a:endParaRPr lang="ru-RU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Орден конгресса рыцарей Всемирной защиты жизни (Австралия, 1991);</a:t>
            </a:r>
            <a:endParaRPr lang="ru-RU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Почетное звание "Международный человек года-1992" Кембриджского Межнационального биографического центра (Англия, 1993);</a:t>
            </a:r>
            <a:endParaRPr lang="ru-RU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Медаль "За мужество в XX веке" Кембриджского биографического центра (Англия, 2000);</a:t>
            </a:r>
            <a:endParaRPr lang="ru-RU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Медаль "За достижения в области лингвистики" академии лингвистических наук России;</a:t>
            </a:r>
            <a:endParaRPr lang="ru-RU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75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ru-RU" sz="2200" b="1" kern="100" dirty="0">
              <a:solidFill>
                <a:schemeClr val="bg1"/>
              </a:solidFill>
              <a:effectLst/>
              <a:latin typeface="Montserrat ExtraBold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43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B52DA1E8-128C-2F40-AB57-B377F3DE2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43"/>
            <a:ext cx="20104100" cy="112958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538B98-A459-59FF-1866-D9E47F03D00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8875"/>
            <a:ext cx="20104100" cy="109068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2F61F4-A59B-22AB-EFCE-0F43EF54EC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895" y="2110299"/>
            <a:ext cx="4628388" cy="633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C110D8-22B7-68DD-7157-36FAF8E069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399" y="1821297"/>
            <a:ext cx="1260000" cy="262305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6DB67B6-A5CD-041F-B77C-785993F8AD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700" y="1774475"/>
            <a:ext cx="1352729" cy="256423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D75EF01-DF23-7F2B-FF95-E104213C6B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8835" y="1780475"/>
            <a:ext cx="1388889" cy="25642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54EE4AC-606D-EB21-F3D4-BB37F05DECD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0325" y="1821297"/>
            <a:ext cx="1349110" cy="251741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FE8A460-308F-CBE1-80A1-CE07EB78DF1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805" y="1768475"/>
            <a:ext cx="1414489" cy="2623058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F86AC09-8579-8357-90DA-2328F19420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543" y="7679375"/>
            <a:ext cx="1284759" cy="2259896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85EFC8-F1E0-ED39-3CCF-B4453508CAE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271" y="7708008"/>
            <a:ext cx="1260000" cy="225989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3392C0D7-403C-DE70-1F9A-183E058E5CC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576" y="7707697"/>
            <a:ext cx="1251286" cy="2231574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AC122E60-FFA0-827C-56DF-716C9915AC3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3130" y="1786475"/>
            <a:ext cx="1311789" cy="2564238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796B10CC-721F-500B-4C2D-72836025C2F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924" y="4742675"/>
            <a:ext cx="1332807" cy="2623058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05BDB5F2-096B-856E-A3ED-378AAD8104A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6842" y="7685725"/>
            <a:ext cx="1282653" cy="223157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AD82A9-7D87-A6B9-CEDA-0C747C5E678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6134" y="7707697"/>
            <a:ext cx="1379847" cy="23094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823CFD-2F0D-B2FE-1EF9-AFA65E7715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0711" y="4656189"/>
            <a:ext cx="1359083" cy="27675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EAE589-5B8B-F54D-E753-D86D77F9D7B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33" y="4742675"/>
            <a:ext cx="1262728" cy="262305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758D31B-65AE-A3D2-6CDC-517EFFD35F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992" y="4760499"/>
            <a:ext cx="1444339" cy="26917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4736203-8765-9073-BA3A-D3B8877DE1E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62" y="4702536"/>
            <a:ext cx="1434645" cy="276750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7B84466-F64E-7B60-7367-C0262449692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238" y="4714152"/>
            <a:ext cx="1452342" cy="26979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79625B1-9A2C-DF1B-A771-DC1AF6E91C4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664" y="7645853"/>
            <a:ext cx="1251285" cy="23842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B6D490A-6F2E-E89C-EC6A-FF4876ABEE37}"/>
              </a:ext>
            </a:extLst>
          </p:cNvPr>
          <p:cNvSpPr txBox="1"/>
          <p:nvPr/>
        </p:nvSpPr>
        <p:spPr>
          <a:xfrm>
            <a:off x="2800136" y="748302"/>
            <a:ext cx="14275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Мирфатыха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Закиева //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Мирфатыйх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Зәкиевның бүләкләре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15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B346837-71EC-A142-B937-59EE664C9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43"/>
            <a:ext cx="20104100" cy="112958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380A85-F185-0C09-E46D-93DF0B23F20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7475"/>
            <a:ext cx="20104100" cy="109068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9A0580-7BE1-A241-83F2-A0183DCBE167}"/>
              </a:ext>
            </a:extLst>
          </p:cNvPr>
          <p:cNvSpPr txBox="1"/>
          <p:nvPr/>
        </p:nvSpPr>
        <p:spPr>
          <a:xfrm>
            <a:off x="7918450" y="777875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Секции:</a:t>
            </a:r>
            <a:endParaRPr lang="en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0FCC0E-5ED6-2542-B1C7-EFA288A29EAF}"/>
              </a:ext>
            </a:extLst>
          </p:cNvPr>
          <p:cNvSpPr txBox="1"/>
          <p:nvPr/>
        </p:nvSpPr>
        <p:spPr>
          <a:xfrm>
            <a:off x="1060450" y="2216906"/>
            <a:ext cx="13528062" cy="81291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 гуманитарных знаний на русском языке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 гуманитарных знаний на татарском языке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 Секция истории и краеведения на русском языке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 Секция истории и краеведения на татарском языке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Секция математики и информационных технологий, физики, 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и архитектуры (технология и технологическое творчество)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Секция естествознания (биология, экология, география, геология, химия)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Секция культурологии (культурное наследие и современное искусство)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Секция языкознания на английском и немецком языках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Секция «Педагогическое проектирование образовательного процесса как 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реализации ФГОС и повышение качества образования»</a:t>
            </a:r>
            <a:endParaRPr lang="en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32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352</Words>
  <Application>Microsoft Office PowerPoint</Application>
  <PresentationFormat>Произвольный</PresentationFormat>
  <Paragraphs>39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Calibri</vt:lpstr>
      <vt:lpstr>NeueMachina-Medium</vt:lpstr>
      <vt:lpstr>Druk Cyr</vt:lpstr>
      <vt:lpstr>Wingdings</vt:lpstr>
      <vt:lpstr>Times New Roman</vt:lpstr>
      <vt:lpstr>Montserrat ExtraBold</vt:lpstr>
      <vt:lpstr>Montserrat</vt:lpstr>
      <vt:lpstr>Montserrat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181-102-03</dc:creator>
  <cp:lastModifiedBy>useracc01</cp:lastModifiedBy>
  <cp:revision>117</cp:revision>
  <dcterms:created xsi:type="dcterms:W3CDTF">2023-01-13T17:17:54Z</dcterms:created>
  <dcterms:modified xsi:type="dcterms:W3CDTF">2024-03-22T14:08:52Z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2023-01-13T00:00:00Z</vt:filetime>
  </property>
  <property fmtid="{D5CDD505-2E9C-101B-9397-08002B2CF9AE}" pid="3" name="Creator">
    <vt:lpwstr>Adobe Illustrator 26.4 (Macintosh)</vt:lpwstr>
  </property>
  <property fmtid="{D5CDD505-2E9C-101B-9397-08002B2CF9AE}" pid="4" name="LastSaved">
    <vt:filetime>2023-01-13T00:00:00Z</vt:filetime>
  </property>
</Properties>
</file>